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620000" cy="2667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DEPARTMENT OF GEOGRAPHY</a:t>
            </a:r>
          </a:p>
          <a:p>
            <a:r>
              <a:rPr lang="en-US" sz="3600" b="1" dirty="0" smtClean="0"/>
              <a:t>TOPIC:- AGRICULTURE RESOURCE OF </a:t>
            </a:r>
            <a:r>
              <a:rPr lang="en-US" sz="3600" b="1" dirty="0" smtClean="0"/>
              <a:t>INDIA</a:t>
            </a:r>
          </a:p>
          <a:p>
            <a:r>
              <a:rPr lang="en-IN" sz="3600" b="1" dirty="0" smtClean="0"/>
              <a:t>Prof.- </a:t>
            </a:r>
            <a:r>
              <a:rPr lang="en-IN" sz="3600" b="1" dirty="0" err="1" smtClean="0"/>
              <a:t>Indrajit</a:t>
            </a:r>
            <a:r>
              <a:rPr lang="en-IN" sz="3600" b="1" dirty="0" smtClean="0"/>
              <a:t> </a:t>
            </a:r>
            <a:r>
              <a:rPr lang="en-IN" sz="3600" b="1" smtClean="0"/>
              <a:t>Mandal</a:t>
            </a:r>
            <a:endParaRPr lang="en-US" sz="3600" b="1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295399"/>
          </a:xfrm>
        </p:spPr>
        <p:txBody>
          <a:bodyPr>
            <a:normAutofit/>
          </a:bodyPr>
          <a:lstStyle/>
          <a:p>
            <a:r>
              <a:rPr lang="en-US" b="1" dirty="0" smtClean="0"/>
              <a:t>CHANDIDAS MAHAVIDYALAYA</a:t>
            </a:r>
            <a:endParaRPr lang="en-US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SES &lt;ul&gt;&lt;li&gt;Pulses is another important food grain. It is largely cultivated in Punjab, Haryana, Maharastra, Madhya Pra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jor rice and wheat growing states in India Wheat Rice ï   Minor area ï   Major area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 OF THE SHOW THANK YOU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 &lt;ul&gt;&lt;li&gt;AGRICULTURAL  &lt;/li&gt;&lt;/ul&gt;&lt;ul&gt;&lt;li&gt;RESOURCES &lt;/li&gt;&lt;/ul&g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 us see the table. India is one of the countries where agriculture has got a very important place. Like other resources...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e Sowing Period Harvest Period Major Crops Kharif June (Beginning of Monsoon) Early days of November  (End of Monsoon)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CROPS &lt;ul&gt;&lt;li&gt;Diversity of food crops of India should be ascertained according to the factors of temperature, rainfal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DY &lt;ul&gt;&lt;li&gt;Paddy is the most important food crop of India. India stands second in the population of paddy. India and Ch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AT &lt;ul&gt;&lt;li&gt;Wheat is another important food grain after paddy. It is the staple food of the people in the state of Punja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ZE &lt;ul&gt;&lt;li&gt;Maize is another important food grain. It is largely cultivated in Uttaranchal, Uttar Pradesh, Rajastan, Jha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LETS &lt;ul&gt;&lt;li&gt;Millets is another important food grain. It is largely cultivated in Maharastra, Karnataka, Andhra Pradesh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</TotalTime>
  <Words>15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CHANDIDAS MAHAVIDYALAYA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CHANDIDAS MAHAVIDYALAYA</dc:title>
  <dc:creator>aaaa</dc:creator>
  <cp:lastModifiedBy>Windows User</cp:lastModifiedBy>
  <cp:revision>15</cp:revision>
  <dcterms:created xsi:type="dcterms:W3CDTF">2006-08-16T00:00:00Z</dcterms:created>
  <dcterms:modified xsi:type="dcterms:W3CDTF">2022-12-19T13:22:18Z</dcterms:modified>
</cp:coreProperties>
</file>